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02fdc8ac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02fdc8ac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2c470bd8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2c470bd8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2f9e294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2f9e294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2f9e2941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2f9e2941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dc8ac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2fdc8ac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2c470bd8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2c470bd8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2c470bd8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2c470bd8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30fb013b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30fb013b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2c470bd8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2c470bd8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dd2ae5c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dd2ae5c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2c470bd8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2c470bd8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dd2ae5c2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0dd2ae5c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dd2ae5c2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0dd2ae5c2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2f9e2941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2f9e2941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e0e942f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e0e942f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2c470bd8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2c470bd8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2c470bd8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2c470bd8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2c470bd8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2c470bd8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2d8e2bc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2d8e2bc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2c470bd8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2c470bd8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2c470bd8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2c470bd8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2c470bd8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02c470bd8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2c470bd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2c470bd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02d8e2bce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02d8e2bce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4811151" y="841772"/>
            <a:ext cx="4241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Trebuchet MS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811151" y="2701529"/>
            <a:ext cx="4241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716218"/>
            <a:ext cx="7886700" cy="29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282303"/>
            <a:ext cx="5928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4100"/>
              <a:buFont typeface="Trebuchet M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3442097"/>
            <a:ext cx="5928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4204A"/>
              </a:buClr>
              <a:buSzPts val="1800"/>
              <a:buNone/>
              <a:defRPr sz="1800">
                <a:solidFill>
                  <a:srgbClr val="14204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719775"/>
            <a:ext cx="3886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719775"/>
            <a:ext cx="3886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1" y="1523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1" y="2141806"/>
            <a:ext cx="3868200" cy="25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523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2141806"/>
            <a:ext cx="3887400" cy="25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342901"/>
            <a:ext cx="46293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342901"/>
            <a:ext cx="4629300" cy="40530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rgbClr val="14204A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716218"/>
            <a:ext cx="7886700" cy="29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pensearch.org/docs/latest/clients/python-low-level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inktr.ee/pythoncali" TargetMode="External"/><Relationship Id="rId4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opensearch.org/docs/latest/install-and-configure/install-opensearch/docker/" TargetMode="External"/><Relationship Id="rId4" Type="http://schemas.openxmlformats.org/officeDocument/2006/relationships/hyperlink" Target="https://opensearch.org/docs/latest/install-and-configure/install-opensearch/debian/" TargetMode="External"/><Relationship Id="rId5" Type="http://schemas.openxmlformats.org/officeDocument/2006/relationships/hyperlink" Target="https://opensearch.org/docs/latest/install-and-configure/install-opensearch/ansible/" TargetMode="External"/><Relationship Id="rId6" Type="http://schemas.openxmlformats.org/officeDocument/2006/relationships/hyperlink" Target="https://aws.amazon.com/opensearch-service/" TargetMode="External"/><Relationship Id="rId7" Type="http://schemas.openxmlformats.org/officeDocument/2006/relationships/image" Target="../media/image1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opensearch.org/docs/latest/about/" TargetMode="External"/><Relationship Id="rId4" Type="http://schemas.openxmlformats.org/officeDocument/2006/relationships/hyperlink" Target="https://github.com/Codoc-os/django-opensearch-dsl" TargetMode="External"/><Relationship Id="rId5" Type="http://schemas.openxmlformats.org/officeDocument/2006/relationships/hyperlink" Target="https://github.com/opensearch-project/opensearch-py" TargetMode="External"/><Relationship Id="rId6" Type="http://schemas.openxmlformats.org/officeDocument/2006/relationships/hyperlink" Target="https://pokeapi.co/" TargetMode="External"/><Relationship Id="rId7" Type="http://schemas.openxmlformats.org/officeDocument/2006/relationships/hyperlink" Target="https://prezentr.com/templates/pokemon-powerpoint-templat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localhost:5601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ctrTitle"/>
          </p:nvPr>
        </p:nvSpPr>
        <p:spPr>
          <a:xfrm>
            <a:off x="4811151" y="1070372"/>
            <a:ext cx="42414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Indexa tu información con OpenSearch y Python</a:t>
            </a:r>
            <a:endParaRPr/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4811151" y="3234929"/>
            <a:ext cx="4241400" cy="124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José Luis Ariza Cabrera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Configuración django-opensearch-dsl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628650" y="1716223"/>
            <a:ext cx="7886700" cy="56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5. Crear índice de OpenSearch e indexar los datos</a:t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0" y="4789500"/>
            <a:ext cx="265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2-django-opensearch-dsl-configuration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781050" y="3251770"/>
            <a:ext cx="7886700" cy="92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6. Crear índice en OpenSearch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7. Revisar datos indexados</a:t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779775" y="2258225"/>
            <a:ext cx="7550400" cy="711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compose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-f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local.yml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--rm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django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manage.py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endParaRPr sz="11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compose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-f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local.yml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--rm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django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manage.py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1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endParaRPr sz="11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Usando la consola de OpenSearch para traer resultados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628650" y="17197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pokemons/_search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"bool"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"filter"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"match"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"pikach"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"fuzziness"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"AUTO"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]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" name="Google Shape;149;p21"/>
          <p:cNvSpPr txBox="1"/>
          <p:nvPr>
            <p:ph idx="2" type="body"/>
          </p:nvPr>
        </p:nvSpPr>
        <p:spPr>
          <a:xfrm>
            <a:off x="4629150" y="17197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pokemons/_search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"bool"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"filter"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"*saur*"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]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0" y="4789500"/>
            <a:ext cx="265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2-django-opensearch-dsl-configuration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Usando el Document para traer resultados de OpenSearch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628650" y="1716218"/>
            <a:ext cx="7886700" cy="29166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opensearch_workshop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#django_opensearch_dsl.search.Search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"bool"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"filter"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[{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"match"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"pikach"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"fuzziness"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"AUTO"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}}}]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from_dict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.pokemon_id,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.name)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0" y="4789500"/>
            <a:ext cx="265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2-django-opensearch-dsl-configuration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Usando el Document para traer resultados de OpenSearch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628650" y="17197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opensearch_workshop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"bool"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"filter"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[{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"*saur*"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}}]}}}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from_dict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.pokemon_id,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.name)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 venusaur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 bulbasaur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 ivysaur</a:t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23"/>
          <p:cNvSpPr txBox="1"/>
          <p:nvPr>
            <p:ph idx="2" type="body"/>
          </p:nvPr>
        </p:nvSpPr>
        <p:spPr>
          <a:xfrm>
            <a:off x="4629150" y="17197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opensearch_workshop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"bool"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"filter"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[{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"*saur*"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}}]}}}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from_dict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).sort(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"pokemon_id"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.pokemon_id,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.name)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bulbasaur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ivysaur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venusaur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0" y="4789500"/>
            <a:ext cx="265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2-django-opensearch-dsl-configuration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Usando el Document para traer resultados de OpenSearch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2628900" y="16822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"*saur*"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.filter(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"range"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pokemon_id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"gt"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.sort(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"pokemon_id"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.pokemon_id,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.name)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ivysaur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venusaur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.to_queryset()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QuerySet [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Pokemon: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ivysaur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Pokemon: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venusaur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0" y="4789500"/>
            <a:ext cx="265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2-django-opensearch-dsl-configuration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Integración básica del Document a interfaz de búsqueda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2119650" y="1357100"/>
            <a:ext cx="4904700" cy="31932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fontScale="77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PokemonListView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FormMixin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ListView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get_queryset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QuerySet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SearchPokemonForm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queryset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get_queryset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is_valid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cleaned_data</a:t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os_query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,],)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.sort(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"pokemon_id"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los resultados de opensearch se deben paginar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		# pero está fuera del scope de este taller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.extra(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track_total_hits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queryset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os_query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.to_queryset()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queryset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0" y="4789500"/>
            <a:ext cx="185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3-document-integration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Integración avanzada del Document a interfaz de búsqueda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628650" y="1414975"/>
            <a:ext cx="3886200" cy="291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OpenSearch permite representar relaciones: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NestedField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ManyToMany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ManyToOne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ObjectField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ForeignKey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OneToOne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0" y="4789500"/>
            <a:ext cx="233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4-advanced-document-integration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" name="Google Shape;187;p26"/>
          <p:cNvSpPr txBox="1"/>
          <p:nvPr>
            <p:ph idx="2" type="body"/>
          </p:nvPr>
        </p:nvSpPr>
        <p:spPr>
          <a:xfrm>
            <a:off x="4629150" y="14149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NestedField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IntegerField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TextField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moves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NestedField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IntegerField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TextField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abilities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NestedField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IntegerField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TextField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0" y="4386225"/>
            <a:ext cx="6950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* Al actualizar el Document, debes correr </a:t>
            </a:r>
            <a:r>
              <a:rPr lang="en" sz="8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manage.py opensearch index create</a:t>
            </a:r>
            <a:r>
              <a:rPr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y </a:t>
            </a:r>
            <a:r>
              <a:rPr lang="en" sz="8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manage.py opensearch document index </a:t>
            </a:r>
            <a:r>
              <a:rPr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para actualizar la información en OpenSearch</a:t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Integración avanzada del Document a interfaz de búsqueda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628650" y="1414975"/>
            <a:ext cx="3886200" cy="291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98132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95"/>
              <a:buChar char="●"/>
            </a:pPr>
            <a:r>
              <a:rPr lang="en" sz="1742"/>
              <a:t>Al usar NestedField u ObjectField, podemos usar los campos de los objetos relacionados en la búsqueda.</a:t>
            </a:r>
            <a:endParaRPr sz="1742"/>
          </a:p>
          <a:p>
            <a:pPr indent="-298132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95"/>
              <a:buChar char="○"/>
            </a:pPr>
            <a:r>
              <a:rPr lang="en" sz="1465"/>
              <a:t>Para objectField, podemos usar “&lt;object&gt;.&lt;property&gt;” directamente en el search</a:t>
            </a:r>
            <a:endParaRPr sz="1465"/>
          </a:p>
          <a:p>
            <a:pPr indent="-298132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95"/>
              <a:buChar char="○"/>
            </a:pPr>
            <a:r>
              <a:rPr lang="en" sz="1465"/>
              <a:t>Para NestedField, debemos construir la query usando nested queries</a:t>
            </a:r>
            <a:endParaRPr sz="1465"/>
          </a:p>
        </p:txBody>
      </p:sp>
      <p:sp>
        <p:nvSpPr>
          <p:cNvPr id="195" name="Google Shape;195;p27"/>
          <p:cNvSpPr txBox="1"/>
          <p:nvPr/>
        </p:nvSpPr>
        <p:spPr>
          <a:xfrm>
            <a:off x="0" y="4789500"/>
            <a:ext cx="238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4-advanced-document-integration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27"/>
          <p:cNvSpPr txBox="1"/>
          <p:nvPr>
            <p:ph idx="2" type="body"/>
          </p:nvPr>
        </p:nvSpPr>
        <p:spPr>
          <a:xfrm>
            <a:off x="4629150" y="14149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ctr" bIns="34275" lIns="68575" spcFirstLastPara="1" rIns="68575" wrap="square" tIns="34275">
            <a:normAutofit fontScale="70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"bool"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should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"nested"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"types"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"types.name"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"nested"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"moves"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"moves.name"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"nested"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"abilities"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"abilities.name"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],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minimum_should_match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os_query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.sort(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"pokemon_id"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los resultados de opensearch se deben paginar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pero está fuera del scope de este taller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.extra(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track_total_hits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2222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32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OpenSearch fuera de Django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628650" y="1716218"/>
            <a:ext cx="7886700" cy="2916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Se usa el cliente </a:t>
            </a:r>
            <a:r>
              <a:rPr lang="en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python oficial</a:t>
            </a:r>
            <a:endParaRPr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i="1" lang="en"/>
              <a:t>django-opensearch-dsl </a:t>
            </a:r>
            <a:r>
              <a:rPr lang="en"/>
              <a:t>es un wrapper para Django basado en dicho cliente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Su uso permite usar OpenSearch directamente a través de Query DSL. Sin embargo, requiere más definiciones así como requiere que los procesos de indexado sean explícitos.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Al ser más general su uso, es más versátil.</a:t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0" y="4789500"/>
            <a:ext cx="276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5.1-pure-python-opensearch-integration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OpenSearch fuera de Django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628650" y="17197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fontScale="6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opensearchpy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opensearchpy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helpers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OpenSearchConnector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kwargs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hosts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"host"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"192.168.64.1"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"port"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9200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}],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http_compress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http_auth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"admin"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"admin"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use_ssl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verify_certs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ssl_assert_hostname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ssl_show_warn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create_index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index_body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indices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index_body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delete_index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indices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endParaRPr/>
          </a:p>
        </p:txBody>
      </p:sp>
      <p:sp>
        <p:nvSpPr>
          <p:cNvPr id="210" name="Google Shape;210;p29"/>
          <p:cNvSpPr txBox="1"/>
          <p:nvPr>
            <p:ph idx="2" type="body"/>
          </p:nvPr>
        </p:nvSpPr>
        <p:spPr>
          <a:xfrm>
            <a:off x="4629150" y="17197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OpenSearchConnector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refresh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refresh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refresh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delete_document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document_id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refresh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document_id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refresh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refresh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).execute()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0" y="4789500"/>
            <a:ext cx="276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5.1-pure-python-opensearch-integration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¿Quién soy?</a:t>
            </a:r>
            <a:endParaRPr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628650" y="1716218"/>
            <a:ext cx="7886700" cy="2916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Ingeniero electrónico de profesión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Master en Project Management.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Desarrollador de software desde el 2015.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Organizador grupo </a:t>
            </a:r>
            <a:r>
              <a:rPr lang="en" sz="1600" u="sng">
                <a:hlinkClick r:id="rId3"/>
              </a:rPr>
              <a:t>Python Cali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Amante de los libros, el cine, las series, los videojuegos y el anime.</a:t>
            </a:r>
            <a:endParaRPr sz="1600"/>
          </a:p>
        </p:txBody>
      </p:sp>
      <p:pic>
        <p:nvPicPr>
          <p:cNvPr id="80" name="Google Shape;80;p12" title="Psyduck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450" y="1360095"/>
            <a:ext cx="2908350" cy="19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OpenSearch fuera de Django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628650" y="17197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fontScale="6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opensearch_integration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OpenSearchConnector</a:t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connector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OpenSearchConnector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connector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create_index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"books"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"mappings"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"properties"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"type"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"type"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books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"It Ends With Us"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"Colleen Hoover"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"Atomic Habits"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"James Clear"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"The 48 Laws of Power"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"Robert Greene and Joost Elffers"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"The Subtle Art of Not Giving a F*ck"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"Mark Manson"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"Harry Potter and the Philosopher's Stone"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"J. K. Rowling"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Esto puede ser hecho en un solo request usando una operación `bulk`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book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books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connector.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index_document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"books"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book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" name="Google Shape;218;p30"/>
          <p:cNvSpPr txBox="1"/>
          <p:nvPr>
            <p:ph idx="2" type="body"/>
          </p:nvPr>
        </p:nvSpPr>
        <p:spPr>
          <a:xfrm>
            <a:off x="4629150" y="17197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opensearchpy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helpers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connector.search(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"books"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"*harry*"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"fields"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connector.search(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"books"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"*harry*"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"author"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0" y="4789500"/>
            <a:ext cx="276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5.1-pure-python-opensearch-integration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OpenSearch fuera de Django</a:t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628650" y="17197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flask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Flask, render_template, request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opensearch_integration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OpenSearchConnector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opensearchpy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helpers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Flask(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.route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request.args.get(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"search"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connector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OpenSearchConnector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...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connector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"pokemons"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render_template(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"search.html"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"pokemons"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"search"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6" name="Google Shape;226;p31"/>
          <p:cNvSpPr txBox="1"/>
          <p:nvPr>
            <p:ph idx="2" type="body"/>
          </p:nvPr>
        </p:nvSpPr>
        <p:spPr>
          <a:xfrm>
            <a:off x="4629150" y="17197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fontScale="6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"bool"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should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"nested"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"types"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"types.name"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"nested"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"moves"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"moves.name"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"nested"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"abilities"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"query_string"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"*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"abilities.name"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],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minimum_should_match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0" y="4789500"/>
            <a:ext cx="276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5.1-pure-python-opensearch-integration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y Consideraciones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628650" y="1716218"/>
            <a:ext cx="7886700" cy="2916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Usar un cliente para OpenSearch simplifica y agiliza su uso frente al uso de su REST API.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Gracias al poder y la versatilidad de python, los datos obtenidos de OpenSearch pueden ser procesados por diversos sistemas y para diversos usos: Web, DS, ML, etc.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Aunque el uso de OpenSearch puede mejorar el proceso de búsqueda, es una dependencia adicional que hay que considerar en el proceso.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0" y="4789500"/>
            <a:ext cx="123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pending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y Consideraciones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4572000" y="1411425"/>
            <a:ext cx="3943200" cy="2916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 live: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Usando </a:t>
            </a:r>
            <a:r>
              <a:rPr lang="en" u="sng">
                <a:hlinkClick r:id="rId3"/>
              </a:rPr>
              <a:t>Docker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Usando Distros basadas en </a:t>
            </a:r>
            <a:r>
              <a:rPr lang="en" u="sng">
                <a:hlinkClick r:id="rId4"/>
              </a:rPr>
              <a:t>Debian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Usando el </a:t>
            </a:r>
            <a:r>
              <a:rPr lang="en" u="sng">
                <a:hlinkClick r:id="rId5"/>
              </a:rPr>
              <a:t>playbook de ansible oficial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Usando </a:t>
            </a:r>
            <a:r>
              <a:rPr lang="en" u="sng">
                <a:hlinkClick r:id="rId6"/>
              </a:rPr>
              <a:t>AWS OpenSearch Service</a:t>
            </a:r>
            <a:endParaRPr/>
          </a:p>
        </p:txBody>
      </p:sp>
      <p:sp>
        <p:nvSpPr>
          <p:cNvPr id="241" name="Google Shape;241;p33"/>
          <p:cNvSpPr txBox="1"/>
          <p:nvPr/>
        </p:nvSpPr>
        <p:spPr>
          <a:xfrm>
            <a:off x="0" y="4789500"/>
            <a:ext cx="123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pending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2" name="Google Shape;242;p33" title="Weepinbell Victreebel 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175" y="1570175"/>
            <a:ext cx="2895200" cy="25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623888" y="1282303"/>
            <a:ext cx="59280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¿Preguntas?</a:t>
            </a:r>
            <a:endParaRPr/>
          </a:p>
        </p:txBody>
      </p:sp>
      <p:pic>
        <p:nvPicPr>
          <p:cNvPr id="248" name="Google Shape;248;p34" title="Pikachu Confused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100" y="434875"/>
            <a:ext cx="2034774" cy="14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400500" y="2"/>
            <a:ext cx="5743500" cy="1125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1608000" y="1052848"/>
            <a:ext cx="5928000" cy="4090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/>
          </a:bodyPr>
          <a:lstStyle/>
          <a:p>
            <a:pPr indent="-30416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6666"/>
              <a:buChar char="➔"/>
            </a:pPr>
            <a:r>
              <a:rPr lang="en" sz="2100">
                <a:solidFill>
                  <a:schemeClr val="dk1"/>
                </a:solidFill>
              </a:rPr>
              <a:t>OpenSearch</a:t>
            </a:r>
            <a:endParaRPr sz="2100"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Char char="◆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https://opensearch.org/docs/latest/about/</a:t>
            </a:r>
            <a:endParaRPr sz="180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Char char="➔"/>
            </a:pPr>
            <a:r>
              <a:rPr lang="en" sz="2100">
                <a:solidFill>
                  <a:schemeClr val="dk1"/>
                </a:solidFill>
              </a:rPr>
              <a:t>Django-opensearch-dsl</a:t>
            </a:r>
            <a:endParaRPr sz="2100"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Char char="◆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https://github.com/Codoc-os/django-opensearch-dsl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Char char="➔"/>
            </a:pPr>
            <a:r>
              <a:rPr lang="en" sz="2100">
                <a:solidFill>
                  <a:schemeClr val="dk1"/>
                </a:solidFill>
              </a:rPr>
              <a:t>Opensearch-py</a:t>
            </a:r>
            <a:endParaRPr sz="2100"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Char char="◆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https://github.com/opensearch-project/opensearch-py</a:t>
            </a:r>
            <a:endParaRPr sz="180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Char char="➔"/>
            </a:pPr>
            <a:r>
              <a:rPr lang="en" sz="2100">
                <a:solidFill>
                  <a:schemeClr val="dk1"/>
                </a:solidFill>
              </a:rPr>
              <a:t>PokeApi</a:t>
            </a:r>
            <a:endParaRPr sz="2100"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Char char="◆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https://pokeapi.co/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Slides Theme: </a:t>
            </a:r>
            <a:r>
              <a:rPr lang="en" u="sng">
                <a:solidFill>
                  <a:schemeClr val="hlink"/>
                </a:solidFill>
                <a:hlinkClick r:id="rId7"/>
              </a:rPr>
              <a:t>Prezentr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OpenSearch?</a:t>
            </a:r>
            <a:endParaRPr/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628650" y="1716218"/>
            <a:ext cx="7886700" cy="2916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Es el fork Open Source de ElasticSearch y Kibana. Fue lanzado en Julio de 2021 luego de que ElasticSearch anunciara, en Enero de ese mismo año, que no se distribuiría más usando la licencia Apache 2.0; dejando de ser Open Source.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1400"/>
              <a:t>* </a:t>
            </a:r>
            <a:r>
              <a:rPr i="1" lang="en" sz="1400"/>
              <a:t>Al ser un fork de ElasticSearch, es posible </a:t>
            </a:r>
            <a:r>
              <a:rPr b="1" i="1" lang="en" sz="1400" u="sng"/>
              <a:t>migrar</a:t>
            </a:r>
            <a:r>
              <a:rPr i="1" lang="en" sz="1400"/>
              <a:t> de ElasticSearch a OpenSearch y viceversa</a:t>
            </a:r>
            <a:endParaRPr i="1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OpenSearch?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628650" y="1716218"/>
            <a:ext cx="7886700" cy="2916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Consta de tres componentes: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OpenSearch - Motor de búsqueda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OpenSearch Dashboards - Interfaz de usuario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Data Prepper </a:t>
            </a:r>
            <a:r>
              <a:rPr lang="en"/>
              <a:t>- </a:t>
            </a:r>
            <a:r>
              <a:rPr lang="en"/>
              <a:t>Colector de datos</a:t>
            </a:r>
            <a:endParaRPr/>
          </a:p>
        </p:txBody>
      </p:sp>
      <p:pic>
        <p:nvPicPr>
          <p:cNvPr id="93" name="Google Shape;93;p14" title="Pokémon Detective Pikachu Searching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075" y="1716225"/>
            <a:ext cx="2167650" cy="12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Ve a opensearch-container y corre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docker compose up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Ve a </a:t>
            </a:r>
            <a:r>
              <a:rPr lang="en" sz="1600" u="sng">
                <a:solidFill>
                  <a:srgbClr val="88888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http://localhost:5601/</a:t>
            </a:r>
            <a:r>
              <a:rPr lang="en" sz="1600"/>
              <a:t>. Usa admin/admin para ingresar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" name="Google Shape;99;p1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-42531"/>
          <a:stretch/>
        </p:blipFill>
        <p:spPr>
          <a:xfrm>
            <a:off x="3887391" y="342901"/>
            <a:ext cx="4583004" cy="4052999"/>
          </a:xfrm>
          <a:prstGeom prst="rect">
            <a:avLst/>
          </a:prstGeom>
        </p:spPr>
      </p:pic>
      <p:sp>
        <p:nvSpPr>
          <p:cNvPr id="100" name="Google Shape;100;p15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¿Qué es OpenSearch?</a:t>
            </a:r>
            <a:endParaRPr sz="3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Revisión de los componentes del proyecto base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170575" y="1639775"/>
            <a:ext cx="3886200" cy="184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</a:t>
            </a:r>
            <a:r>
              <a:rPr lang="en"/>
              <a:t>pensearch-container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compose.yml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Configuración de opensearch y opensearch dashboards usando docker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0" y="4789500"/>
            <a:ext cx="123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0-starting-point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8" name="Google Shape;108;p16" title="Anime Wailord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100" y="3672025"/>
            <a:ext cx="2001799" cy="11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2" type="body"/>
          </p:nvPr>
        </p:nvSpPr>
        <p:spPr>
          <a:xfrm>
            <a:off x="4656600" y="1491175"/>
            <a:ext cx="3886200" cy="272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70000" lnSpcReduction="20000"/>
          </a:bodyPr>
          <a:lstStyle/>
          <a:p>
            <a:pPr indent="-29083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"/>
              <a:t>d</a:t>
            </a:r>
            <a:r>
              <a:rPr lang="en"/>
              <a:t>jango_project</a:t>
            </a:r>
            <a:endParaRPr/>
          </a:p>
          <a:p>
            <a:pPr indent="-29083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77777"/>
              <a:buChar char="•"/>
            </a:pPr>
            <a:r>
              <a:rPr lang="en"/>
              <a:t>local.yml</a:t>
            </a:r>
            <a:endParaRPr/>
          </a:p>
          <a:p>
            <a:pPr indent="-29083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93333"/>
              <a:buChar char="•"/>
            </a:pPr>
            <a:r>
              <a:rPr lang="en"/>
              <a:t>Configuración requerimientos del proyecto Django usando docker</a:t>
            </a:r>
            <a:endParaRPr/>
          </a:p>
          <a:p>
            <a:pPr indent="-29083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77777"/>
              <a:buChar char="•"/>
            </a:pPr>
            <a:r>
              <a:rPr lang="en"/>
              <a:t>opensearch_workshop/pokemons/</a:t>
            </a:r>
            <a:endParaRPr/>
          </a:p>
          <a:p>
            <a:pPr indent="-29083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93333"/>
              <a:buChar char="•"/>
            </a:pPr>
            <a:r>
              <a:rPr lang="en"/>
              <a:t>App Django que usaremos en el workshop.</a:t>
            </a:r>
            <a:endParaRPr/>
          </a:p>
          <a:p>
            <a:pPr indent="-29083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Modelos:</a:t>
            </a:r>
            <a:endParaRPr/>
          </a:p>
          <a:p>
            <a:pPr indent="-290829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 u="sng"/>
              <a:t>Pokemon</a:t>
            </a:r>
            <a:endParaRPr u="sng"/>
          </a:p>
          <a:p>
            <a:pPr indent="-290829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 u="sng"/>
              <a:t>PokeMove</a:t>
            </a:r>
            <a:endParaRPr u="sng"/>
          </a:p>
          <a:p>
            <a:pPr indent="-290829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 u="sng"/>
              <a:t>PokeAbility</a:t>
            </a:r>
            <a:endParaRPr u="sng"/>
          </a:p>
          <a:p>
            <a:pPr indent="-290829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 u="sng"/>
              <a:t>PokeType</a:t>
            </a:r>
            <a:endParaRPr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Configurar lista base (sin OpenSearch)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628650" y="1716218"/>
            <a:ext cx="7886700" cy="2916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Crear SearchForm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Crear ListView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Crear template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Registrar url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Integrar SearchForm con ListView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Quick Demo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0" y="4789500"/>
            <a:ext cx="188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1-pure-django-list-search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7" name="Google Shape;117;p17" title="Pokemon Pikachu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425" y="1426069"/>
            <a:ext cx="2371725" cy="177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Configuración django-opensearch-dsl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628650" y="1643575"/>
            <a:ext cx="3886200" cy="2913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2000"/>
              <a:t>Añadir requerimiento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django-opensearch-dsl==0.6.2</a:t>
            </a:r>
            <a:endParaRPr sz="20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2000"/>
              <a:t>Agregar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django_opensearch_dsl</a:t>
            </a:r>
            <a:r>
              <a:rPr lang="en" sz="2000"/>
              <a:t> a las installed apps</a:t>
            </a:r>
            <a:endParaRPr sz="20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2000"/>
              <a:t>Agregar settings de OpenSearch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0" y="4789500"/>
            <a:ext cx="265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2-django-opensearch-dsl-configuration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629150" y="1643575"/>
            <a:ext cx="3886200" cy="26214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OPEN_SEARCH_CONFIGURATION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OPEN_SEARCH_USER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"admin"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OPEN_SEARCH_PASSWORD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"admin"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OPENSEARCH_DSL_AUTO_REFRESH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OPEN_SEARCH_HOST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"&lt;YOUR LOCAL IP&gt;"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OPENSEARCH_DSL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"default"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"hosts"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[{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"host"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OPEN_SEARCH_HOST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"port"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9200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}],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"http_compress"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"http_auth"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(</a:t>
            </a: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OPEN_SEARCH_USER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OPEN_SEARCH_PASSWORD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"use_ssl"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"verify_certs"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"ssl_assert_hostname"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"ssl_show_warn"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Configuración django-opensearch-dsl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628650" y="1338775"/>
            <a:ext cx="3886200" cy="291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4. Crear OpenSearch Document para modelo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Pokemon</a:t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0" y="4789500"/>
            <a:ext cx="265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2-django-opensearch-dsl-configuration</a:t>
            </a:r>
            <a:endParaRPr i="1"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629150" y="1338775"/>
            <a:ext cx="3886200" cy="2913000"/>
          </a:xfrm>
          <a:prstGeom prst="rect">
            <a:avLst/>
          </a:prstGeom>
          <a:solidFill>
            <a:srgbClr val="1F1F1F"/>
          </a:solidFill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django_opensearch_dsl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django_opensearch_dsl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registries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registry</a:t>
            </a:r>
            <a:endParaRPr sz="90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registry</a:t>
            </a:r>
            <a:r>
              <a:rPr lang="en" sz="9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.register_document</a:t>
            </a:r>
            <a:endParaRPr sz="90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Django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Pokemon</a:t>
            </a:r>
            <a:endParaRPr sz="90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fields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"pokemon_id"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"pokemons"</a:t>
            </a:r>
            <a:r>
              <a:rPr lang="en" sz="9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90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Name of the Opensearch index</a:t>
            </a:r>
            <a:endParaRPr sz="90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